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9" r:id="rId3"/>
    <p:sldId id="259" r:id="rId4"/>
    <p:sldId id="262" r:id="rId5"/>
    <p:sldId id="265" r:id="rId6"/>
    <p:sldId id="267" r:id="rId7"/>
    <p:sldId id="266" r:id="rId8"/>
    <p:sldId id="268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64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7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tiff>
</file>

<file path=ppt/media/image10.png>
</file>

<file path=ppt/media/image11.png>
</file>

<file path=ppt/media/image1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FED728-4996-4341-B5C6-CB7F9D3FB8BF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DF725-BBE9-F84F-965F-B7FE38AFB5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0115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DF725-BBE9-F84F-965F-B7FE38AFB511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675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AEE9CF-A16A-3B40-82A6-711964D9F8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7ED8FDF-EC7D-FC44-BF4E-9CFCDD523C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4789F-D3FA-AA4F-99E8-CEA39C382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985F719-6251-454E-884A-F9278701D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C5C1986-6492-D143-8C83-D72E481B0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6104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F5AC3F-E4F3-7C45-87CB-E5E95391B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367894A-3B16-0745-8E6F-7C31F013E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3807F5-5381-784D-907B-6487C9365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608027D-08D1-A042-94B3-9449A8A4E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CE61A09-028C-7B4E-A92A-9A0DDAACB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2226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6FED1D74-35F4-B144-BEDC-0C77D246CD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9363061-4A64-8A43-90DA-E7DD1A4DD4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14AD29C-A314-3A47-A306-7F9DCA828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FD14493-CA21-064B-A23B-D293F1943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49A2E39-40EB-634E-9668-CF9886B0C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896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5D5095-E81F-F64B-BE24-76FCBE550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8CC3D8A-82AF-FC4B-964C-B5CC730F2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FC6536B-E67C-094A-8936-4028FF6A0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3DA2129-FD04-E64B-B71C-DF92379D5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5F7AA4D-9B80-EE41-A8AC-198F690B1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7057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0CA8FB-D48D-EA4D-B2C3-9272E6070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9D0198C-4585-324D-8035-C84953016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BF96414-0542-6B4D-8511-4FF10DD95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AB1B67D-D627-E94E-BA92-5A6431340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07B0D95-B48F-2F49-98E8-413FD4FAD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3364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19E0BB-E9F2-5F49-9554-A08D3956C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4A1478C-5543-324A-87F8-945720407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0EE73D1-2A0D-8649-85FD-C7D09DE8A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0BCFABD-4162-CF46-AA0D-E8B3E06AA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6F728E0-00D8-3D4B-B93D-2F52A0656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8B70222-50F4-9F48-9B1B-FD8BCCFBB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47381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EEECC9-407B-844F-8AFE-55F003814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983EB8D-0CA8-AC45-889A-43E9EA657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BEC85E0-9BC7-FC4F-B396-2137FBEFF3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6A32BE8-D4BC-8A4E-B0FE-5CC785A1D8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193C79F-2E94-BF42-9792-6C2EFF5A8B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5A120B8-167C-F845-8280-FBC57F64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E093F68-70CA-C64D-A024-A88BFF9A3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14B62B73-69F3-EF43-9860-55514DFCF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9430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03B25A-E1EF-9048-9882-84687F91C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742D114-2640-9B40-A80C-F476CC8BF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712CC59-1438-C14C-9097-12824A8BA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7600455-3BC0-AC45-98FE-869BFDDEF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516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84208E4-A98A-C54B-84AE-7084AE143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84B5DBE-3D9C-EC44-83F3-DE3009D86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459CE47-F86F-3E45-833E-18A50FB01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7038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D3B935-B9A8-8148-ABB0-8EF52CB4E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1AACFB6-951E-E049-B14B-740B284CA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792B1FC-7FD6-1046-8BCC-0F2BA62EC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01B77D0-7E3F-B74D-B2BB-07E6BF55D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8236890-E54E-E94D-8FAF-3DD59467A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CC56A3E-23CC-DE45-81C0-3D0DF2BA5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45512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3EC49B-E9AE-354B-9515-4DB5F1444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F076F3E3-3E86-8348-BFAD-75C7C310C2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ED0189E-2304-8A44-A046-678D95C23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C9B5137-711E-F14B-B061-913EEE2B6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562D31F-59C4-F946-8D2F-2C5CCED56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A55D7E4-BB19-FF4A-A41B-6FCBDC646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1960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41882EF6-CFDE-4545-A9C9-22E1856D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F944D2E-121C-FC4B-8867-CC5C4D151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E8CE482-AF36-4F4D-BA23-186CB3D9D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ACE21-5F2C-DF47-A591-D17BA1EF2568}" type="datetimeFigureOut">
              <a:rPr lang="nl-NL" smtClean="0"/>
              <a:t>18-07-2022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3D52A81-D8D4-F346-9971-D03D139D5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B25BCAD-14CB-DE46-8327-B471BFAE84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E6727-E299-2843-A080-483B3D38A92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5414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9398BB-6F62-472B-88B2-8D942FEB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646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C0D298-47AC-4912-8022-B969E573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6430" y="626107"/>
            <a:ext cx="1128382" cy="847206"/>
            <a:chOff x="5307830" y="325570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F8ED9F95-2ADE-4C89-BD97-AF7DB8DB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DD52534-E915-42C0-890A-5B19A15B5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reeform 5">
            <a:extLst>
              <a:ext uri="{FF2B5EF4-FFF2-40B4-BE49-F238E27FC236}">
                <a16:creationId xmlns:a16="http://schemas.microsoft.com/office/drawing/2014/main" id="{01F1CEA4-5DA0-41E1-A743-4F227AE62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958811" y="1645694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7D1A722-B699-4DA0-B7AC-F06CC81AD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9502" y="626107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77DF9C-B4EB-514E-80EA-9C398CAF9B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430" y="3450865"/>
            <a:ext cx="6006864" cy="1566407"/>
          </a:xfrm>
        </p:spPr>
        <p:txBody>
          <a:bodyPr anchor="b">
            <a:normAutofit/>
          </a:bodyPr>
          <a:lstStyle/>
          <a:p>
            <a:pPr algn="l"/>
            <a:r>
              <a:rPr lang="nl-NL" sz="5400"/>
              <a:t>Fysieke Omgeving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B09EE57-28FE-BD4C-A10B-57ED28147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430" y="5045783"/>
            <a:ext cx="6348770" cy="1186110"/>
          </a:xfrm>
        </p:spPr>
        <p:txBody>
          <a:bodyPr anchor="t">
            <a:normAutofit/>
          </a:bodyPr>
          <a:lstStyle/>
          <a:p>
            <a:pPr algn="l"/>
            <a:r>
              <a:rPr lang="nl-NL" dirty="0" err="1"/>
              <a:t>Wasson’s</a:t>
            </a:r>
            <a:r>
              <a:rPr lang="nl-NL" dirty="0"/>
              <a:t> </a:t>
            </a:r>
            <a:r>
              <a:rPr lang="nl-NL" dirty="0" err="1"/>
              <a:t>Operational</a:t>
            </a:r>
            <a:r>
              <a:rPr lang="nl-NL" dirty="0"/>
              <a:t> Environment Architecture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EF6BECB-9D6E-134D-9D7E-66797D470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3601" y="1100995"/>
            <a:ext cx="1846470" cy="184647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A74C8B23-24CA-4F4D-AA91-4E05AE984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3881" y="2094540"/>
            <a:ext cx="2379100" cy="3217333"/>
          </a:xfrm>
          <a:prstGeom prst="rect">
            <a:avLst/>
          </a:prstGeom>
        </p:spPr>
      </p:pic>
      <p:pic>
        <p:nvPicPr>
          <p:cNvPr id="9" name="Afbeelding 8" descr="Afbeelding met tekst&#10;&#10;Automatisch gegenereerde beschrijving">
            <a:extLst>
              <a:ext uri="{FF2B5EF4-FFF2-40B4-BE49-F238E27FC236}">
                <a16:creationId xmlns:a16="http://schemas.microsoft.com/office/drawing/2014/main" id="{42128149-8ED8-1A43-92D6-8CDF9034A7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2000"/>
                    </a14:imgEffect>
                  </a14:imgLayer>
                </a14:imgProps>
              </a:ext>
            </a:extLst>
          </a:blip>
          <a:srcRect l="37741" r="52012"/>
          <a:stretch/>
        </p:blipFill>
        <p:spPr>
          <a:xfrm rot="5400000">
            <a:off x="3001717" y="3372757"/>
            <a:ext cx="767608" cy="5549219"/>
          </a:xfrm>
          <a:prstGeom prst="rect">
            <a:avLst/>
          </a:prstGeom>
        </p:spPr>
      </p:pic>
      <p:sp>
        <p:nvSpPr>
          <p:cNvPr id="11" name="Rechthoek 10">
            <a:extLst>
              <a:ext uri="{FF2B5EF4-FFF2-40B4-BE49-F238E27FC236}">
                <a16:creationId xmlns:a16="http://schemas.microsoft.com/office/drawing/2014/main" id="{9530BC1B-6F63-DE4A-8439-40368FF16452}"/>
              </a:ext>
            </a:extLst>
          </p:cNvPr>
          <p:cNvSpPr/>
          <p:nvPr/>
        </p:nvSpPr>
        <p:spPr>
          <a:xfrm>
            <a:off x="1641781" y="6300185"/>
            <a:ext cx="4780040" cy="376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25941138-EA6F-DE4F-BFBC-A314D8B36BD9}"/>
              </a:ext>
            </a:extLst>
          </p:cNvPr>
          <p:cNvSpPr/>
          <p:nvPr/>
        </p:nvSpPr>
        <p:spPr>
          <a:xfrm>
            <a:off x="452231" y="5701904"/>
            <a:ext cx="298620" cy="9752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030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88CD0B9-DC47-1046-8918-E352747A9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Wat is de relatie tussen de verschillende parameters en variabelen die zijn gemodelleerd en de echte wereld?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C83E9B5-8606-9C4E-8189-1F278E4DB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2176">
            <a:off x="7532033" y="3482769"/>
            <a:ext cx="3928069" cy="2502325"/>
          </a:xfrm>
          <a:prstGeom prst="rect">
            <a:avLst/>
          </a:prstGeom>
        </p:spPr>
      </p:pic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56D7970A-BC87-6F42-BAED-8F928FC74C4C}"/>
              </a:ext>
            </a:extLst>
          </p:cNvPr>
          <p:cNvCxnSpPr>
            <a:cxnSpLocks/>
          </p:cNvCxnSpPr>
          <p:nvPr/>
        </p:nvCxnSpPr>
        <p:spPr>
          <a:xfrm>
            <a:off x="6227805" y="4201297"/>
            <a:ext cx="12555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7774200B-79D6-1F42-BD35-29E5F118F263}"/>
              </a:ext>
            </a:extLst>
          </p:cNvPr>
          <p:cNvSpPr txBox="1"/>
          <p:nvPr/>
        </p:nvSpPr>
        <p:spPr>
          <a:xfrm>
            <a:off x="4283196" y="4016631"/>
            <a:ext cx="1812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Voorbeeld uit LTS</a:t>
            </a:r>
          </a:p>
        </p:txBody>
      </p:sp>
    </p:spTree>
    <p:extLst>
      <p:ext uri="{BB962C8B-B14F-4D97-AF65-F5344CB8AC3E}">
        <p14:creationId xmlns:p14="http://schemas.microsoft.com/office/powerpoint/2010/main" val="2151877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F24892F1-4366-B24B-8C0D-B5C731719AE6}"/>
              </a:ext>
            </a:extLst>
          </p:cNvPr>
          <p:cNvSpPr/>
          <p:nvPr/>
        </p:nvSpPr>
        <p:spPr>
          <a:xfrm>
            <a:off x="5047593" y="2719551"/>
            <a:ext cx="1613337" cy="1082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System of Interest</a:t>
            </a:r>
          </a:p>
        </p:txBody>
      </p: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B4B73C28-E512-5B4E-9F6D-69C4F56E5C4F}"/>
              </a:ext>
            </a:extLst>
          </p:cNvPr>
          <p:cNvCxnSpPr>
            <a:cxnSpLocks/>
            <a:stCxn id="22" idx="3"/>
            <a:endCxn id="2" idx="1"/>
          </p:cNvCxnSpPr>
          <p:nvPr/>
        </p:nvCxnSpPr>
        <p:spPr>
          <a:xfrm flipV="1">
            <a:off x="3965026" y="3260834"/>
            <a:ext cx="1082567" cy="756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E775F50E-08F4-4741-B8C9-4B7FA8709B0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6660930" y="3260834"/>
            <a:ext cx="853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64E34C23-4F49-2C45-92BC-EC65B6EC3428}"/>
              </a:ext>
            </a:extLst>
          </p:cNvPr>
          <p:cNvCxnSpPr>
            <a:cxnSpLocks/>
          </p:cNvCxnSpPr>
          <p:nvPr/>
        </p:nvCxnSpPr>
        <p:spPr>
          <a:xfrm>
            <a:off x="6660930" y="4282965"/>
            <a:ext cx="853967" cy="488732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D0CA6151-EBAF-3540-83E8-043FDC3E2CC4}"/>
              </a:ext>
            </a:extLst>
          </p:cNvPr>
          <p:cNvCxnSpPr>
            <a:cxnSpLocks/>
          </p:cNvCxnSpPr>
          <p:nvPr/>
        </p:nvCxnSpPr>
        <p:spPr>
          <a:xfrm>
            <a:off x="5029199" y="3920358"/>
            <a:ext cx="0" cy="362607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039BBA0F-D5C5-804E-A473-973555DE0BBD}"/>
              </a:ext>
            </a:extLst>
          </p:cNvPr>
          <p:cNvCxnSpPr>
            <a:cxnSpLocks/>
          </p:cNvCxnSpPr>
          <p:nvPr/>
        </p:nvCxnSpPr>
        <p:spPr>
          <a:xfrm flipH="1">
            <a:off x="4246179" y="4282965"/>
            <a:ext cx="783021" cy="488732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chte verbindingslijn 15">
            <a:extLst>
              <a:ext uri="{FF2B5EF4-FFF2-40B4-BE49-F238E27FC236}">
                <a16:creationId xmlns:a16="http://schemas.microsoft.com/office/drawing/2014/main" id="{FE21E9C6-D317-9F43-9F9F-7626746F68F2}"/>
              </a:ext>
            </a:extLst>
          </p:cNvPr>
          <p:cNvCxnSpPr>
            <a:cxnSpLocks/>
          </p:cNvCxnSpPr>
          <p:nvPr/>
        </p:nvCxnSpPr>
        <p:spPr>
          <a:xfrm>
            <a:off x="6660930" y="3920358"/>
            <a:ext cx="0" cy="362607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al 18">
            <a:extLst>
              <a:ext uri="{FF2B5EF4-FFF2-40B4-BE49-F238E27FC236}">
                <a16:creationId xmlns:a16="http://schemas.microsoft.com/office/drawing/2014/main" id="{B9C017AC-CBF7-1A42-88EC-B1FC1080F734}"/>
              </a:ext>
            </a:extLst>
          </p:cNvPr>
          <p:cNvSpPr/>
          <p:nvPr/>
        </p:nvSpPr>
        <p:spPr>
          <a:xfrm>
            <a:off x="5047593" y="4606157"/>
            <a:ext cx="600373" cy="56755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Fa</a:t>
            </a:r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A1413E4E-E099-7D4A-B8EF-65DE4BC83C15}"/>
              </a:ext>
            </a:extLst>
          </p:cNvPr>
          <p:cNvSpPr/>
          <p:nvPr/>
        </p:nvSpPr>
        <p:spPr>
          <a:xfrm>
            <a:off x="5943663" y="4606157"/>
            <a:ext cx="600373" cy="56755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>
                <a:solidFill>
                  <a:schemeClr val="tx1"/>
                </a:solidFill>
              </a:rPr>
              <a:t>Fb</a:t>
            </a:r>
            <a:endParaRPr lang="nl-NL" dirty="0">
              <a:solidFill>
                <a:schemeClr val="tx1"/>
              </a:solidFill>
            </a:endParaRPr>
          </a:p>
        </p:txBody>
      </p: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29770C60-0CEB-244B-AF49-68CAB5F76707}"/>
              </a:ext>
            </a:extLst>
          </p:cNvPr>
          <p:cNvCxnSpPr>
            <a:cxnSpLocks/>
          </p:cNvCxnSpPr>
          <p:nvPr/>
        </p:nvCxnSpPr>
        <p:spPr>
          <a:xfrm>
            <a:off x="4007068" y="4905703"/>
            <a:ext cx="10221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F2536C98-102F-754A-90BE-9D93E993F802}"/>
              </a:ext>
            </a:extLst>
          </p:cNvPr>
          <p:cNvCxnSpPr>
            <a:cxnSpLocks/>
          </p:cNvCxnSpPr>
          <p:nvPr/>
        </p:nvCxnSpPr>
        <p:spPr>
          <a:xfrm>
            <a:off x="6544036" y="4889936"/>
            <a:ext cx="10221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chte verbindingslijn 25">
            <a:extLst>
              <a:ext uri="{FF2B5EF4-FFF2-40B4-BE49-F238E27FC236}">
                <a16:creationId xmlns:a16="http://schemas.microsoft.com/office/drawing/2014/main" id="{0A92A7D1-4274-AA44-A991-0E77AC57F19D}"/>
              </a:ext>
            </a:extLst>
          </p:cNvPr>
          <p:cNvCxnSpPr/>
          <p:nvPr/>
        </p:nvCxnSpPr>
        <p:spPr>
          <a:xfrm>
            <a:off x="5433848" y="5454869"/>
            <a:ext cx="66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>
            <a:extLst>
              <a:ext uri="{FF2B5EF4-FFF2-40B4-BE49-F238E27FC236}">
                <a16:creationId xmlns:a16="http://schemas.microsoft.com/office/drawing/2014/main" id="{10DDCB11-663E-A541-811D-88F2C3BD9A07}"/>
              </a:ext>
            </a:extLst>
          </p:cNvPr>
          <p:cNvCxnSpPr/>
          <p:nvPr/>
        </p:nvCxnSpPr>
        <p:spPr>
          <a:xfrm>
            <a:off x="5433848" y="5670332"/>
            <a:ext cx="66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Kromme verbindingslijn 28">
            <a:extLst>
              <a:ext uri="{FF2B5EF4-FFF2-40B4-BE49-F238E27FC236}">
                <a16:creationId xmlns:a16="http://schemas.microsoft.com/office/drawing/2014/main" id="{B1481876-B654-9840-B624-28BADF79B24A}"/>
              </a:ext>
            </a:extLst>
          </p:cNvPr>
          <p:cNvCxnSpPr>
            <a:cxnSpLocks/>
            <a:stCxn id="19" idx="4"/>
          </p:cNvCxnSpPr>
          <p:nvPr/>
        </p:nvCxnSpPr>
        <p:spPr>
          <a:xfrm rot="16200000" flipH="1">
            <a:off x="5357297" y="5164197"/>
            <a:ext cx="281152" cy="30018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Kromme verbindingslijn 30">
            <a:extLst>
              <a:ext uri="{FF2B5EF4-FFF2-40B4-BE49-F238E27FC236}">
                <a16:creationId xmlns:a16="http://schemas.microsoft.com/office/drawing/2014/main" id="{92BF5B47-C50E-1543-ABE5-396117A35724}"/>
              </a:ext>
            </a:extLst>
          </p:cNvPr>
          <p:cNvCxnSpPr>
            <a:endCxn id="20" idx="4"/>
          </p:cNvCxnSpPr>
          <p:nvPr/>
        </p:nvCxnSpPr>
        <p:spPr>
          <a:xfrm flipV="1">
            <a:off x="5854261" y="5173715"/>
            <a:ext cx="389589" cy="28115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hoek 21">
            <a:extLst>
              <a:ext uri="{FF2B5EF4-FFF2-40B4-BE49-F238E27FC236}">
                <a16:creationId xmlns:a16="http://schemas.microsoft.com/office/drawing/2014/main" id="{797B4E26-5535-6F4C-8406-2F81B1DD8E9F}"/>
              </a:ext>
            </a:extLst>
          </p:cNvPr>
          <p:cNvSpPr/>
          <p:nvPr/>
        </p:nvSpPr>
        <p:spPr>
          <a:xfrm>
            <a:off x="2351689" y="3476296"/>
            <a:ext cx="1613337" cy="1082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Context</a:t>
            </a:r>
          </a:p>
          <a:p>
            <a:pPr algn="ctr"/>
            <a:r>
              <a:rPr lang="nl-NL" dirty="0">
                <a:solidFill>
                  <a:schemeClr val="tx1"/>
                </a:solidFill>
              </a:rPr>
              <a:t>Systeem</a:t>
            </a:r>
          </a:p>
        </p:txBody>
      </p:sp>
      <p:sp>
        <p:nvSpPr>
          <p:cNvPr id="23" name="Rechthoek 22">
            <a:extLst>
              <a:ext uri="{FF2B5EF4-FFF2-40B4-BE49-F238E27FC236}">
                <a16:creationId xmlns:a16="http://schemas.microsoft.com/office/drawing/2014/main" id="{0550CDE4-C000-D646-9821-1E153987940A}"/>
              </a:ext>
            </a:extLst>
          </p:cNvPr>
          <p:cNvSpPr/>
          <p:nvPr/>
        </p:nvSpPr>
        <p:spPr>
          <a:xfrm>
            <a:off x="7514897" y="2719550"/>
            <a:ext cx="1613337" cy="1082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Context</a:t>
            </a:r>
          </a:p>
          <a:p>
            <a:pPr algn="ctr"/>
            <a:r>
              <a:rPr lang="nl-NL" dirty="0">
                <a:solidFill>
                  <a:schemeClr val="tx1"/>
                </a:solidFill>
              </a:rPr>
              <a:t>Systeem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1DDA4F9-1BD0-444F-9A92-C472E1506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987" y="1615962"/>
            <a:ext cx="882102" cy="882102"/>
          </a:xfrm>
          <a:prstGeom prst="rect">
            <a:avLst/>
          </a:prstGeom>
        </p:spPr>
      </p:pic>
      <p:cxnSp>
        <p:nvCxnSpPr>
          <p:cNvPr id="25" name="Rechte verbindingslijn met pijl 24">
            <a:extLst>
              <a:ext uri="{FF2B5EF4-FFF2-40B4-BE49-F238E27FC236}">
                <a16:creationId xmlns:a16="http://schemas.microsoft.com/office/drawing/2014/main" id="{F3FC4656-4D60-5847-91D9-D6FF6A40450F}"/>
              </a:ext>
            </a:extLst>
          </p:cNvPr>
          <p:cNvCxnSpPr>
            <a:cxnSpLocks/>
          </p:cNvCxnSpPr>
          <p:nvPr/>
        </p:nvCxnSpPr>
        <p:spPr>
          <a:xfrm>
            <a:off x="3541986" y="2301766"/>
            <a:ext cx="1505607" cy="827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oelichting met afgeronde rechthoek 10">
            <a:extLst>
              <a:ext uri="{FF2B5EF4-FFF2-40B4-BE49-F238E27FC236}">
                <a16:creationId xmlns:a16="http://schemas.microsoft.com/office/drawing/2014/main" id="{5A7D06E9-66CE-B341-B393-4A01F21105F2}"/>
              </a:ext>
            </a:extLst>
          </p:cNvPr>
          <p:cNvSpPr/>
          <p:nvPr/>
        </p:nvSpPr>
        <p:spPr>
          <a:xfrm>
            <a:off x="6737131" y="622109"/>
            <a:ext cx="2254468" cy="1358881"/>
          </a:xfrm>
          <a:prstGeom prst="wedgeRoundRectCallout">
            <a:avLst>
              <a:gd name="adj1" fmla="val -37239"/>
              <a:gd name="adj2" fmla="val 13197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Data uitwisseling</a:t>
            </a:r>
          </a:p>
          <a:p>
            <a:pPr algn="ctr"/>
            <a:r>
              <a:rPr lang="nl-NL" dirty="0"/>
              <a:t>Protocollen</a:t>
            </a:r>
          </a:p>
        </p:txBody>
      </p:sp>
      <p:sp>
        <p:nvSpPr>
          <p:cNvPr id="28" name="Toelichting met afgeronde rechthoek 27">
            <a:extLst>
              <a:ext uri="{FF2B5EF4-FFF2-40B4-BE49-F238E27FC236}">
                <a16:creationId xmlns:a16="http://schemas.microsoft.com/office/drawing/2014/main" id="{B1ECBDA3-CA7A-624B-8253-F08AEF0DD8D0}"/>
              </a:ext>
            </a:extLst>
          </p:cNvPr>
          <p:cNvSpPr/>
          <p:nvPr/>
        </p:nvSpPr>
        <p:spPr>
          <a:xfrm>
            <a:off x="3599793" y="672870"/>
            <a:ext cx="2254468" cy="943090"/>
          </a:xfrm>
          <a:prstGeom prst="wedgeRoundRectCallout">
            <a:avLst>
              <a:gd name="adj1" fmla="val -37239"/>
              <a:gd name="adj2" fmla="val 131977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MMI, </a:t>
            </a:r>
            <a:r>
              <a:rPr lang="nl-NL" dirty="0" err="1"/>
              <a:t>Use</a:t>
            </a:r>
            <a:r>
              <a:rPr lang="nl-NL" dirty="0"/>
              <a:t> Cases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36980E5D-6369-3745-8BBB-86FBF8D885B6}"/>
              </a:ext>
            </a:extLst>
          </p:cNvPr>
          <p:cNvSpPr txBox="1"/>
          <p:nvPr/>
        </p:nvSpPr>
        <p:spPr>
          <a:xfrm>
            <a:off x="7518633" y="472912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?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3C241A5-4068-8348-9E62-AF483F6A574A}"/>
              </a:ext>
            </a:extLst>
          </p:cNvPr>
          <p:cNvSpPr txBox="1"/>
          <p:nvPr/>
        </p:nvSpPr>
        <p:spPr>
          <a:xfrm>
            <a:off x="3715000" y="471262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?</a:t>
            </a:r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21E0D8E8-EFD7-B540-BEDC-24B18F18934B}"/>
              </a:ext>
            </a:extLst>
          </p:cNvPr>
          <p:cNvSpPr txBox="1"/>
          <p:nvPr/>
        </p:nvSpPr>
        <p:spPr>
          <a:xfrm>
            <a:off x="5618890" y="539558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38286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al 16">
            <a:extLst>
              <a:ext uri="{FF2B5EF4-FFF2-40B4-BE49-F238E27FC236}">
                <a16:creationId xmlns:a16="http://schemas.microsoft.com/office/drawing/2014/main" id="{4D5C9848-52F2-4A47-A073-0C8E4B4078AF}"/>
              </a:ext>
            </a:extLst>
          </p:cNvPr>
          <p:cNvSpPr/>
          <p:nvPr/>
        </p:nvSpPr>
        <p:spPr>
          <a:xfrm>
            <a:off x="5866119" y="1755154"/>
            <a:ext cx="4477406" cy="3347691"/>
          </a:xfrm>
          <a:prstGeom prst="ellipse">
            <a:avLst/>
          </a:prstGeom>
          <a:solidFill>
            <a:schemeClr val="accent2">
              <a:lumMod val="40000"/>
              <a:lumOff val="60000"/>
              <a:alpha val="25098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9" name="Ovaal 18">
            <a:extLst>
              <a:ext uri="{FF2B5EF4-FFF2-40B4-BE49-F238E27FC236}">
                <a16:creationId xmlns:a16="http://schemas.microsoft.com/office/drawing/2014/main" id="{B9C017AC-CBF7-1A42-88EC-B1FC1080F734}"/>
              </a:ext>
            </a:extLst>
          </p:cNvPr>
          <p:cNvSpPr/>
          <p:nvPr/>
        </p:nvSpPr>
        <p:spPr>
          <a:xfrm>
            <a:off x="7776372" y="2605867"/>
            <a:ext cx="600373" cy="56755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Fa</a:t>
            </a:r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A1413E4E-E099-7D4A-B8EF-65DE4BC83C15}"/>
              </a:ext>
            </a:extLst>
          </p:cNvPr>
          <p:cNvSpPr/>
          <p:nvPr/>
        </p:nvSpPr>
        <p:spPr>
          <a:xfrm>
            <a:off x="7765628" y="3878930"/>
            <a:ext cx="600373" cy="56755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>
                <a:solidFill>
                  <a:schemeClr val="tx1"/>
                </a:solidFill>
              </a:rPr>
              <a:t>Fb</a:t>
            </a:r>
            <a:endParaRPr lang="nl-NL" dirty="0">
              <a:solidFill>
                <a:schemeClr val="tx1"/>
              </a:solidFill>
            </a:endParaRPr>
          </a:p>
        </p:txBody>
      </p: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29770C60-0CEB-244B-AF49-68CAB5F76707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3117243" y="2889646"/>
            <a:ext cx="46591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F2536C98-102F-754A-90BE-9D93E993F802}"/>
              </a:ext>
            </a:extLst>
          </p:cNvPr>
          <p:cNvCxnSpPr>
            <a:cxnSpLocks/>
          </p:cNvCxnSpPr>
          <p:nvPr/>
        </p:nvCxnSpPr>
        <p:spPr>
          <a:xfrm flipH="1">
            <a:off x="3105860" y="4166028"/>
            <a:ext cx="46597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chte verbindingslijn 25">
            <a:extLst>
              <a:ext uri="{FF2B5EF4-FFF2-40B4-BE49-F238E27FC236}">
                <a16:creationId xmlns:a16="http://schemas.microsoft.com/office/drawing/2014/main" id="{0A92A7D1-4274-AA44-A991-0E77AC57F19D}"/>
              </a:ext>
            </a:extLst>
          </p:cNvPr>
          <p:cNvCxnSpPr/>
          <p:nvPr/>
        </p:nvCxnSpPr>
        <p:spPr>
          <a:xfrm>
            <a:off x="8376745" y="3375576"/>
            <a:ext cx="66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>
            <a:extLst>
              <a:ext uri="{FF2B5EF4-FFF2-40B4-BE49-F238E27FC236}">
                <a16:creationId xmlns:a16="http://schemas.microsoft.com/office/drawing/2014/main" id="{10DDCB11-663E-A541-811D-88F2C3BD9A07}"/>
              </a:ext>
            </a:extLst>
          </p:cNvPr>
          <p:cNvCxnSpPr/>
          <p:nvPr/>
        </p:nvCxnSpPr>
        <p:spPr>
          <a:xfrm>
            <a:off x="8376745" y="3650323"/>
            <a:ext cx="66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Kromme verbindingslijn 28">
            <a:extLst>
              <a:ext uri="{FF2B5EF4-FFF2-40B4-BE49-F238E27FC236}">
                <a16:creationId xmlns:a16="http://schemas.microsoft.com/office/drawing/2014/main" id="{B1481876-B654-9840-B624-28BADF79B24A}"/>
              </a:ext>
            </a:extLst>
          </p:cNvPr>
          <p:cNvCxnSpPr>
            <a:cxnSpLocks/>
            <a:stCxn id="19" idx="6"/>
            <a:endCxn id="33" idx="0"/>
          </p:cNvCxnSpPr>
          <p:nvPr/>
        </p:nvCxnSpPr>
        <p:spPr>
          <a:xfrm>
            <a:off x="8376745" y="2889646"/>
            <a:ext cx="347076" cy="4468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Kromme verbindingslijn 30">
            <a:extLst>
              <a:ext uri="{FF2B5EF4-FFF2-40B4-BE49-F238E27FC236}">
                <a16:creationId xmlns:a16="http://schemas.microsoft.com/office/drawing/2014/main" id="{92BF5B47-C50E-1543-ABE5-396117A35724}"/>
              </a:ext>
            </a:extLst>
          </p:cNvPr>
          <p:cNvCxnSpPr>
            <a:cxnSpLocks/>
            <a:stCxn id="33" idx="2"/>
            <a:endCxn id="20" idx="6"/>
          </p:cNvCxnSpPr>
          <p:nvPr/>
        </p:nvCxnSpPr>
        <p:spPr>
          <a:xfrm rot="5400000">
            <a:off x="8316472" y="3755359"/>
            <a:ext cx="456879" cy="35782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kstvak 29">
            <a:extLst>
              <a:ext uri="{FF2B5EF4-FFF2-40B4-BE49-F238E27FC236}">
                <a16:creationId xmlns:a16="http://schemas.microsoft.com/office/drawing/2014/main" id="{36980E5D-6369-3745-8BBB-86FBF8D885B6}"/>
              </a:ext>
            </a:extLst>
          </p:cNvPr>
          <p:cNvSpPr txBox="1"/>
          <p:nvPr/>
        </p:nvSpPr>
        <p:spPr>
          <a:xfrm>
            <a:off x="2825175" y="406677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?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3C241A5-4068-8348-9E62-AF483F6A574A}"/>
              </a:ext>
            </a:extLst>
          </p:cNvPr>
          <p:cNvSpPr txBox="1"/>
          <p:nvPr/>
        </p:nvSpPr>
        <p:spPr>
          <a:xfrm>
            <a:off x="2825175" y="2793708"/>
            <a:ext cx="399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?</a:t>
            </a:r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21E0D8E8-EFD7-B540-BEDC-24B18F18934B}"/>
              </a:ext>
            </a:extLst>
          </p:cNvPr>
          <p:cNvSpPr txBox="1"/>
          <p:nvPr/>
        </p:nvSpPr>
        <p:spPr>
          <a:xfrm>
            <a:off x="8577787" y="333649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?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C583F8A9-2368-1945-BF88-09803199FF61}"/>
              </a:ext>
            </a:extLst>
          </p:cNvPr>
          <p:cNvSpPr txBox="1"/>
          <p:nvPr/>
        </p:nvSpPr>
        <p:spPr>
          <a:xfrm>
            <a:off x="7097655" y="1765182"/>
            <a:ext cx="2014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dirty="0"/>
              <a:t>Machine</a:t>
            </a:r>
          </a:p>
          <a:p>
            <a:pPr algn="ctr"/>
            <a:r>
              <a:rPr lang="nl-NL" dirty="0"/>
              <a:t>(System of Interest)</a:t>
            </a:r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025CDD99-2ACB-B846-9B71-7DFD1624AAAF}"/>
              </a:ext>
            </a:extLst>
          </p:cNvPr>
          <p:cNvSpPr/>
          <p:nvPr/>
        </p:nvSpPr>
        <p:spPr>
          <a:xfrm>
            <a:off x="2493529" y="2411513"/>
            <a:ext cx="955359" cy="2312277"/>
          </a:xfrm>
          <a:prstGeom prst="ellipse">
            <a:avLst/>
          </a:prstGeom>
          <a:solidFill>
            <a:schemeClr val="accent4">
              <a:lumMod val="40000"/>
              <a:lumOff val="60000"/>
              <a:alpha val="25098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Pijl omlaag 1">
            <a:extLst>
              <a:ext uri="{FF2B5EF4-FFF2-40B4-BE49-F238E27FC236}">
                <a16:creationId xmlns:a16="http://schemas.microsoft.com/office/drawing/2014/main" id="{746320FC-4076-6F40-8537-38A0B815E1EA}"/>
              </a:ext>
            </a:extLst>
          </p:cNvPr>
          <p:cNvSpPr/>
          <p:nvPr/>
        </p:nvSpPr>
        <p:spPr>
          <a:xfrm>
            <a:off x="2825175" y="3201800"/>
            <a:ext cx="280685" cy="7658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2" name="Toelichting met afgeronde rechthoek 21">
            <a:extLst>
              <a:ext uri="{FF2B5EF4-FFF2-40B4-BE49-F238E27FC236}">
                <a16:creationId xmlns:a16="http://schemas.microsoft.com/office/drawing/2014/main" id="{DDF3B65D-CCA1-4549-A2D0-E0CC73B08E80}"/>
              </a:ext>
            </a:extLst>
          </p:cNvPr>
          <p:cNvSpPr/>
          <p:nvPr/>
        </p:nvSpPr>
        <p:spPr>
          <a:xfrm>
            <a:off x="570707" y="1187976"/>
            <a:ext cx="2254468" cy="943090"/>
          </a:xfrm>
          <a:prstGeom prst="wedgeRoundRectCallout">
            <a:avLst>
              <a:gd name="adj1" fmla="val 56001"/>
              <a:gd name="adj2" fmla="val 99658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Dit is het op te lossen probleem</a:t>
            </a:r>
          </a:p>
        </p:txBody>
      </p:sp>
    </p:spTree>
    <p:extLst>
      <p:ext uri="{BB962C8B-B14F-4D97-AF65-F5344CB8AC3E}">
        <p14:creationId xmlns:p14="http://schemas.microsoft.com/office/powerpoint/2010/main" val="37971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Ovaal 29">
            <a:extLst>
              <a:ext uri="{FF2B5EF4-FFF2-40B4-BE49-F238E27FC236}">
                <a16:creationId xmlns:a16="http://schemas.microsoft.com/office/drawing/2014/main" id="{B79C3065-7396-EB4B-A87B-047DB8E69838}"/>
              </a:ext>
            </a:extLst>
          </p:cNvPr>
          <p:cNvSpPr/>
          <p:nvPr/>
        </p:nvSpPr>
        <p:spPr>
          <a:xfrm>
            <a:off x="283779" y="84082"/>
            <a:ext cx="11676993" cy="6621517"/>
          </a:xfrm>
          <a:prstGeom prst="ellipse">
            <a:avLst/>
          </a:prstGeom>
          <a:solidFill>
            <a:schemeClr val="accent2">
              <a:lumMod val="40000"/>
              <a:lumOff val="60000"/>
              <a:alpha val="25098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4D5C9848-52F2-4A47-A073-0C8E4B4078AF}"/>
              </a:ext>
            </a:extLst>
          </p:cNvPr>
          <p:cNvSpPr/>
          <p:nvPr/>
        </p:nvSpPr>
        <p:spPr>
          <a:xfrm>
            <a:off x="5866119" y="1755154"/>
            <a:ext cx="4477406" cy="3347691"/>
          </a:xfrm>
          <a:prstGeom prst="ellipse">
            <a:avLst/>
          </a:prstGeom>
          <a:solidFill>
            <a:schemeClr val="accent2">
              <a:lumMod val="40000"/>
              <a:lumOff val="60000"/>
              <a:alpha val="25098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9" name="Ovaal 18">
            <a:extLst>
              <a:ext uri="{FF2B5EF4-FFF2-40B4-BE49-F238E27FC236}">
                <a16:creationId xmlns:a16="http://schemas.microsoft.com/office/drawing/2014/main" id="{B9C017AC-CBF7-1A42-88EC-B1FC1080F734}"/>
              </a:ext>
            </a:extLst>
          </p:cNvPr>
          <p:cNvSpPr/>
          <p:nvPr/>
        </p:nvSpPr>
        <p:spPr>
          <a:xfrm>
            <a:off x="7776372" y="2605867"/>
            <a:ext cx="600373" cy="56755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Fa</a:t>
            </a:r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A1413E4E-E099-7D4A-B8EF-65DE4BC83C15}"/>
              </a:ext>
            </a:extLst>
          </p:cNvPr>
          <p:cNvSpPr/>
          <p:nvPr/>
        </p:nvSpPr>
        <p:spPr>
          <a:xfrm>
            <a:off x="7765628" y="3878930"/>
            <a:ext cx="600373" cy="56755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>
                <a:solidFill>
                  <a:schemeClr val="tx1"/>
                </a:solidFill>
              </a:rPr>
              <a:t>Fb</a:t>
            </a:r>
            <a:endParaRPr lang="nl-NL" dirty="0">
              <a:solidFill>
                <a:schemeClr val="tx1"/>
              </a:solidFill>
            </a:endParaRPr>
          </a:p>
        </p:txBody>
      </p: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29770C60-0CEB-244B-AF49-68CAB5F76707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3117243" y="2889646"/>
            <a:ext cx="46591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F2536C98-102F-754A-90BE-9D93E993F802}"/>
              </a:ext>
            </a:extLst>
          </p:cNvPr>
          <p:cNvCxnSpPr>
            <a:cxnSpLocks/>
          </p:cNvCxnSpPr>
          <p:nvPr/>
        </p:nvCxnSpPr>
        <p:spPr>
          <a:xfrm flipH="1">
            <a:off x="3105860" y="4166028"/>
            <a:ext cx="46597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chte verbindingslijn 25">
            <a:extLst>
              <a:ext uri="{FF2B5EF4-FFF2-40B4-BE49-F238E27FC236}">
                <a16:creationId xmlns:a16="http://schemas.microsoft.com/office/drawing/2014/main" id="{0A92A7D1-4274-AA44-A991-0E77AC57F19D}"/>
              </a:ext>
            </a:extLst>
          </p:cNvPr>
          <p:cNvCxnSpPr/>
          <p:nvPr/>
        </p:nvCxnSpPr>
        <p:spPr>
          <a:xfrm>
            <a:off x="8376745" y="3375576"/>
            <a:ext cx="66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>
            <a:extLst>
              <a:ext uri="{FF2B5EF4-FFF2-40B4-BE49-F238E27FC236}">
                <a16:creationId xmlns:a16="http://schemas.microsoft.com/office/drawing/2014/main" id="{10DDCB11-663E-A541-811D-88F2C3BD9A07}"/>
              </a:ext>
            </a:extLst>
          </p:cNvPr>
          <p:cNvCxnSpPr/>
          <p:nvPr/>
        </p:nvCxnSpPr>
        <p:spPr>
          <a:xfrm>
            <a:off x="8376745" y="3650323"/>
            <a:ext cx="66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Kromme verbindingslijn 28">
            <a:extLst>
              <a:ext uri="{FF2B5EF4-FFF2-40B4-BE49-F238E27FC236}">
                <a16:creationId xmlns:a16="http://schemas.microsoft.com/office/drawing/2014/main" id="{B1481876-B654-9840-B624-28BADF79B24A}"/>
              </a:ext>
            </a:extLst>
          </p:cNvPr>
          <p:cNvCxnSpPr>
            <a:cxnSpLocks/>
            <a:stCxn id="19" idx="6"/>
            <a:endCxn id="33" idx="0"/>
          </p:cNvCxnSpPr>
          <p:nvPr/>
        </p:nvCxnSpPr>
        <p:spPr>
          <a:xfrm>
            <a:off x="8376745" y="2889646"/>
            <a:ext cx="347076" cy="4468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Kromme verbindingslijn 30">
            <a:extLst>
              <a:ext uri="{FF2B5EF4-FFF2-40B4-BE49-F238E27FC236}">
                <a16:creationId xmlns:a16="http://schemas.microsoft.com/office/drawing/2014/main" id="{92BF5B47-C50E-1543-ABE5-396117A35724}"/>
              </a:ext>
            </a:extLst>
          </p:cNvPr>
          <p:cNvCxnSpPr>
            <a:cxnSpLocks/>
            <a:stCxn id="33" idx="2"/>
            <a:endCxn id="20" idx="6"/>
          </p:cNvCxnSpPr>
          <p:nvPr/>
        </p:nvCxnSpPr>
        <p:spPr>
          <a:xfrm rot="5400000">
            <a:off x="8316472" y="3755359"/>
            <a:ext cx="456879" cy="35782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>
            <a:extLst>
              <a:ext uri="{FF2B5EF4-FFF2-40B4-BE49-F238E27FC236}">
                <a16:creationId xmlns:a16="http://schemas.microsoft.com/office/drawing/2014/main" id="{21E0D8E8-EFD7-B540-BEDC-24B18F18934B}"/>
              </a:ext>
            </a:extLst>
          </p:cNvPr>
          <p:cNvSpPr txBox="1"/>
          <p:nvPr/>
        </p:nvSpPr>
        <p:spPr>
          <a:xfrm>
            <a:off x="8577787" y="333649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?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C583F8A9-2368-1945-BF88-09803199FF61}"/>
              </a:ext>
            </a:extLst>
          </p:cNvPr>
          <p:cNvSpPr txBox="1"/>
          <p:nvPr/>
        </p:nvSpPr>
        <p:spPr>
          <a:xfrm>
            <a:off x="7097655" y="1765182"/>
            <a:ext cx="2014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dirty="0"/>
              <a:t>Machine</a:t>
            </a:r>
          </a:p>
          <a:p>
            <a:pPr algn="ctr"/>
            <a:r>
              <a:rPr lang="nl-NL" dirty="0"/>
              <a:t>(System of Interest)</a:t>
            </a:r>
          </a:p>
        </p:txBody>
      </p:sp>
      <p:sp>
        <p:nvSpPr>
          <p:cNvPr id="25" name="Ovaal 24">
            <a:extLst>
              <a:ext uri="{FF2B5EF4-FFF2-40B4-BE49-F238E27FC236}">
                <a16:creationId xmlns:a16="http://schemas.microsoft.com/office/drawing/2014/main" id="{1D207B68-A2A8-BF4E-A9CC-DCDF12CF5D70}"/>
              </a:ext>
            </a:extLst>
          </p:cNvPr>
          <p:cNvSpPr/>
          <p:nvPr/>
        </p:nvSpPr>
        <p:spPr>
          <a:xfrm>
            <a:off x="1214074" y="1218668"/>
            <a:ext cx="5806837" cy="4235660"/>
          </a:xfrm>
          <a:prstGeom prst="ellipse">
            <a:avLst/>
          </a:prstGeom>
          <a:solidFill>
            <a:schemeClr val="accent2">
              <a:lumMod val="40000"/>
              <a:lumOff val="60000"/>
              <a:alpha val="25098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2882A207-E945-6443-BE83-48B9174F7A13}"/>
              </a:ext>
            </a:extLst>
          </p:cNvPr>
          <p:cNvSpPr txBox="1"/>
          <p:nvPr/>
        </p:nvSpPr>
        <p:spPr>
          <a:xfrm>
            <a:off x="3056532" y="1475691"/>
            <a:ext cx="1861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dirty="0"/>
              <a:t>Fysieke Omgeving</a:t>
            </a:r>
          </a:p>
        </p:txBody>
      </p:sp>
      <p:sp>
        <p:nvSpPr>
          <p:cNvPr id="35" name="Ovaal 34">
            <a:extLst>
              <a:ext uri="{FF2B5EF4-FFF2-40B4-BE49-F238E27FC236}">
                <a16:creationId xmlns:a16="http://schemas.microsoft.com/office/drawing/2014/main" id="{332597FF-5636-E14C-9EDF-8405EB982C95}"/>
              </a:ext>
            </a:extLst>
          </p:cNvPr>
          <p:cNvSpPr/>
          <p:nvPr/>
        </p:nvSpPr>
        <p:spPr>
          <a:xfrm>
            <a:off x="1830197" y="3556965"/>
            <a:ext cx="1950954" cy="1219706"/>
          </a:xfrm>
          <a:prstGeom prst="ellipse">
            <a:avLst/>
          </a:prstGeom>
          <a:solidFill>
            <a:schemeClr val="accent2">
              <a:lumMod val="40000"/>
              <a:lumOff val="60000"/>
              <a:alpha val="25098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36" name="Ovaal 35">
            <a:extLst>
              <a:ext uri="{FF2B5EF4-FFF2-40B4-BE49-F238E27FC236}">
                <a16:creationId xmlns:a16="http://schemas.microsoft.com/office/drawing/2014/main" id="{EE6ACAEE-7CBC-AB4A-86EC-7EE25BC44966}"/>
              </a:ext>
            </a:extLst>
          </p:cNvPr>
          <p:cNvSpPr/>
          <p:nvPr/>
        </p:nvSpPr>
        <p:spPr>
          <a:xfrm>
            <a:off x="1878899" y="2279793"/>
            <a:ext cx="1950954" cy="1219706"/>
          </a:xfrm>
          <a:prstGeom prst="ellipse">
            <a:avLst/>
          </a:prstGeom>
          <a:solidFill>
            <a:schemeClr val="accent2">
              <a:lumMod val="40000"/>
              <a:lumOff val="60000"/>
              <a:alpha val="25098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4" name="Ovaal 3">
            <a:extLst>
              <a:ext uri="{FF2B5EF4-FFF2-40B4-BE49-F238E27FC236}">
                <a16:creationId xmlns:a16="http://schemas.microsoft.com/office/drawing/2014/main" id="{4F3DAC3B-78B5-2C4D-84C4-C92C50AB0C99}"/>
              </a:ext>
            </a:extLst>
          </p:cNvPr>
          <p:cNvSpPr/>
          <p:nvPr/>
        </p:nvSpPr>
        <p:spPr>
          <a:xfrm>
            <a:off x="2605496" y="3973523"/>
            <a:ext cx="389363" cy="3783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id="{E1554F4F-682E-E342-8CDD-8DBBFAE2D8E7}"/>
              </a:ext>
            </a:extLst>
          </p:cNvPr>
          <p:cNvSpPr/>
          <p:nvPr/>
        </p:nvSpPr>
        <p:spPr>
          <a:xfrm>
            <a:off x="2659695" y="2700460"/>
            <a:ext cx="389363" cy="3783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0098F73-1187-D34D-9199-9584A54856DC}"/>
              </a:ext>
            </a:extLst>
          </p:cNvPr>
          <p:cNvSpPr txBox="1"/>
          <p:nvPr/>
        </p:nvSpPr>
        <p:spPr>
          <a:xfrm>
            <a:off x="2257399" y="2280719"/>
            <a:ext cx="1373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Mensgemaakt</a:t>
            </a:r>
          </a:p>
          <a:p>
            <a:r>
              <a:rPr lang="nl-NL" sz="1200" dirty="0"/>
              <a:t>omgevingselement</a:t>
            </a:r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661F06E3-2D9A-D24A-88FB-0DC7B43D29A2}"/>
              </a:ext>
            </a:extLst>
          </p:cNvPr>
          <p:cNvSpPr txBox="1"/>
          <p:nvPr/>
        </p:nvSpPr>
        <p:spPr>
          <a:xfrm>
            <a:off x="2208697" y="3557100"/>
            <a:ext cx="1373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Natuurlijk</a:t>
            </a:r>
          </a:p>
          <a:p>
            <a:r>
              <a:rPr lang="nl-NL" sz="1200" dirty="0"/>
              <a:t>omgevingselement</a:t>
            </a:r>
          </a:p>
        </p:txBody>
      </p:sp>
      <p:sp>
        <p:nvSpPr>
          <p:cNvPr id="39" name="Ovaal 38">
            <a:extLst>
              <a:ext uri="{FF2B5EF4-FFF2-40B4-BE49-F238E27FC236}">
                <a16:creationId xmlns:a16="http://schemas.microsoft.com/office/drawing/2014/main" id="{672A1C26-5E44-4845-933A-46B5CD60F0E3}"/>
              </a:ext>
            </a:extLst>
          </p:cNvPr>
          <p:cNvSpPr/>
          <p:nvPr/>
        </p:nvSpPr>
        <p:spPr>
          <a:xfrm>
            <a:off x="4021007" y="3552856"/>
            <a:ext cx="1950954" cy="1219706"/>
          </a:xfrm>
          <a:prstGeom prst="ellipse">
            <a:avLst/>
          </a:prstGeom>
          <a:solidFill>
            <a:schemeClr val="accent2">
              <a:lumMod val="40000"/>
              <a:lumOff val="60000"/>
              <a:alpha val="25098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5D2CB7AE-FFB2-474A-B455-D18F82EF9EB6}"/>
              </a:ext>
            </a:extLst>
          </p:cNvPr>
          <p:cNvSpPr/>
          <p:nvPr/>
        </p:nvSpPr>
        <p:spPr>
          <a:xfrm>
            <a:off x="4817169" y="3973523"/>
            <a:ext cx="389363" cy="3783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36252E92-5382-4F41-B3BE-2A0BA5F97363}"/>
              </a:ext>
            </a:extLst>
          </p:cNvPr>
          <p:cNvSpPr txBox="1"/>
          <p:nvPr/>
        </p:nvSpPr>
        <p:spPr>
          <a:xfrm>
            <a:off x="4440738" y="3566465"/>
            <a:ext cx="1373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/>
              <a:t>Geïnduceerd</a:t>
            </a:r>
          </a:p>
          <a:p>
            <a:r>
              <a:rPr lang="nl-NL" sz="1200" dirty="0"/>
              <a:t>omgevingselement</a:t>
            </a:r>
          </a:p>
        </p:txBody>
      </p:sp>
      <p:sp>
        <p:nvSpPr>
          <p:cNvPr id="44" name="Ovaal 43">
            <a:extLst>
              <a:ext uri="{FF2B5EF4-FFF2-40B4-BE49-F238E27FC236}">
                <a16:creationId xmlns:a16="http://schemas.microsoft.com/office/drawing/2014/main" id="{F4C03501-B959-4A47-A5EA-5F8D37783594}"/>
              </a:ext>
            </a:extLst>
          </p:cNvPr>
          <p:cNvSpPr/>
          <p:nvPr/>
        </p:nvSpPr>
        <p:spPr>
          <a:xfrm>
            <a:off x="6252720" y="3974262"/>
            <a:ext cx="389363" cy="37837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Ovaal 44">
            <a:extLst>
              <a:ext uri="{FF2B5EF4-FFF2-40B4-BE49-F238E27FC236}">
                <a16:creationId xmlns:a16="http://schemas.microsoft.com/office/drawing/2014/main" id="{EB4D638E-F8B8-BC40-B4A4-05C9BF213C99}"/>
              </a:ext>
            </a:extLst>
          </p:cNvPr>
          <p:cNvSpPr/>
          <p:nvPr/>
        </p:nvSpPr>
        <p:spPr>
          <a:xfrm>
            <a:off x="6245217" y="2700460"/>
            <a:ext cx="389363" cy="37837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BE855C44-4C22-8F44-A22F-182AA0771640}"/>
              </a:ext>
            </a:extLst>
          </p:cNvPr>
          <p:cNvSpPr txBox="1"/>
          <p:nvPr/>
        </p:nvSpPr>
        <p:spPr>
          <a:xfrm>
            <a:off x="5206532" y="370793"/>
            <a:ext cx="229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Hogere orde systemen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89540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B5D8E969-367F-844C-988B-06B4BF4D1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493" y="605482"/>
            <a:ext cx="8012135" cy="5239265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A1185E54-1B87-6040-8F7E-D34C10352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67" y="556053"/>
            <a:ext cx="3817526" cy="56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70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EC802B9A-C00E-9442-ADE8-D248ED819A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77674" y="0"/>
            <a:ext cx="7165180" cy="3485379"/>
          </a:xfrm>
          <a:prstGeom prst="rect">
            <a:avLst/>
          </a:prstGeom>
        </p:spPr>
      </p:pic>
      <p:pic>
        <p:nvPicPr>
          <p:cNvPr id="3" name="Afbeelding 2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28DAE0D8-C33E-C24D-A241-FD4C73006F0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54385" y="3497735"/>
            <a:ext cx="5641615" cy="2706687"/>
          </a:xfrm>
          <a:prstGeom prst="rect">
            <a:avLst/>
          </a:prstGeom>
        </p:spPr>
      </p:pic>
      <p:pic>
        <p:nvPicPr>
          <p:cNvPr id="4" name="Afbeelding 3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548C0730-85F0-544B-9ABB-630800E89AE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206977" y="3497735"/>
            <a:ext cx="4794250" cy="342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750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FE0FBCFC-3BCB-ED40-84EF-E8824ED63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670" y="3101546"/>
            <a:ext cx="10779336" cy="3654638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546A1053-0FF0-2349-9D2D-9FF0A36E5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115571" cy="281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8109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85</Words>
  <Application>Microsoft Macintosh PowerPoint</Application>
  <PresentationFormat>Breedbeeld</PresentationFormat>
  <Paragraphs>39</Paragraphs>
  <Slides>8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Kantoorthema</vt:lpstr>
      <vt:lpstr>Fysieke Omgeving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Fysieke Omgeving</dc:title>
  <dc:creator>Eric Burgers</dc:creator>
  <cp:lastModifiedBy>Eric Burgers</cp:lastModifiedBy>
  <cp:revision>10</cp:revision>
  <dcterms:created xsi:type="dcterms:W3CDTF">2020-05-27T07:08:51Z</dcterms:created>
  <dcterms:modified xsi:type="dcterms:W3CDTF">2022-07-18T08:22:03Z</dcterms:modified>
</cp:coreProperties>
</file>